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82" r:id="rId8"/>
    <p:sldId id="281" r:id="rId9"/>
    <p:sldId id="280" r:id="rId10"/>
    <p:sldId id="263" r:id="rId11"/>
    <p:sldId id="283" r:id="rId12"/>
    <p:sldId id="286" r:id="rId13"/>
    <p:sldId id="293" r:id="rId14"/>
    <p:sldId id="294" r:id="rId15"/>
    <p:sldId id="285" r:id="rId16"/>
    <p:sldId id="287" r:id="rId17"/>
    <p:sldId id="278" r:id="rId18"/>
    <p:sldId id="273" r:id="rId19"/>
    <p:sldId id="277" r:id="rId20"/>
    <p:sldId id="276" r:id="rId21"/>
    <p:sldId id="275" r:id="rId22"/>
    <p:sldId id="269" r:id="rId23"/>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5" d="100"/>
          <a:sy n="75" d="100"/>
        </p:scale>
        <p:origin x="11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2024/2/15</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回復キャンセルの実装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基本的に回復はプレイヤーが動けない状態のため、被弾によるストレスを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無くすため途中で中断できるようになっている。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回復の中断が早いと一回の回復量が少ないのでいつ回復するかはモンスターの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行動やプレイヤーの体力によって回復を行うかの駆け引きも楽しめる。</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アクションゲームのプレイアブルキャラクターの挙動制御を担う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プログラマーを目指しています。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91325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r>
              <a:rPr kumimoji="1" lang="en-US" altLang="ja-JP" sz="2800" dirty="0">
                <a:latin typeface="メイリオ" panose="020B0604030504040204" pitchFamily="50" charset="-128"/>
                <a:ea typeface="メイリオ" panose="020B0604030504040204" pitchFamily="50" charset="-128"/>
              </a:rPr>
              <a:t>4</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2202</TotalTime>
  <Words>1459</Words>
  <Application>Microsoft Office PowerPoint</Application>
  <PresentationFormat>ユーザー設定</PresentationFormat>
  <Paragraphs>222</Paragraphs>
  <Slides>22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105</cp:revision>
  <dcterms:created xsi:type="dcterms:W3CDTF">2023-10-16T06:27:47Z</dcterms:created>
  <dcterms:modified xsi:type="dcterms:W3CDTF">2024-02-15T15:01:40Z</dcterms:modified>
</cp:coreProperties>
</file>